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9" r:id="rId4"/>
    <p:sldId id="257" r:id="rId5"/>
    <p:sldId id="271" r:id="rId6"/>
    <p:sldId id="260" r:id="rId7"/>
    <p:sldId id="261" r:id="rId8"/>
    <p:sldId id="262" r:id="rId9"/>
    <p:sldId id="281" r:id="rId10"/>
    <p:sldId id="263" r:id="rId11"/>
    <p:sldId id="264" r:id="rId12"/>
    <p:sldId id="267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3" autoAdjust="0"/>
    <p:restoredTop sz="94660"/>
  </p:normalViewPr>
  <p:slideViewPr>
    <p:cSldViewPr snapToGrid="0">
      <p:cViewPr varScale="1">
        <p:scale>
          <a:sx n="70" d="100"/>
          <a:sy n="70" d="100"/>
        </p:scale>
        <p:origin x="4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Felgo</a:t>
            </a:r>
            <a:r>
              <a:rPr lang="zh-CN" altLang="en-US" dirty="0"/>
              <a:t>的</a:t>
            </a:r>
            <a:br>
              <a:rPr lang="zh-CN" altLang="en-US" dirty="0"/>
            </a:br>
            <a:r>
              <a:rPr lang="zh-CN" altLang="en-US" dirty="0"/>
              <a:t>坦克大战</a:t>
            </a:r>
            <a:r>
              <a:rPr lang="zh-CN" altLang="en-US" dirty="0" smtClean="0"/>
              <a:t>游戏开发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en-US" altLang="zh-CN" dirty="0" smtClean="0">
                <a:solidFill>
                  <a:schemeClr val="accent6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组长：曾强辉</a:t>
            </a:r>
            <a:endParaRPr lang="zh-CN" altLang="en-US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    组员：范涵之</a:t>
            </a:r>
            <a:endParaRPr lang="zh-CN" altLang="en-US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组员：黄辉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03925" y="1560195"/>
            <a:ext cx="3219450" cy="1066800"/>
          </a:xfrm>
        </p:spPr>
        <p:txBody>
          <a:bodyPr>
            <a:normAutofit fontScale="90000"/>
          </a:bodyPr>
          <a:lstStyle/>
          <a:p>
            <a:r>
              <a:rPr lang="zh-CN" altLang="en-US" sz="3600" dirty="0"/>
              <a:t>游戏开始界面</a:t>
            </a:r>
            <a:br>
              <a:rPr lang="zh-CN" altLang="en-US" sz="3600" dirty="0"/>
            </a:br>
            <a:endParaRPr lang="zh-CN" altLang="en-US" sz="3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15" y="1007110"/>
            <a:ext cx="4707890" cy="21729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" y="3857625"/>
            <a:ext cx="4572000" cy="21101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186805" y="4509135"/>
            <a:ext cx="31730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游戏失败界面</a:t>
            </a:r>
            <a:endParaRPr lang="zh-CN" altLang="en-US" sz="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1068" y="1969008"/>
            <a:ext cx="6019800" cy="1143000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游戏胜利界面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V="1">
            <a:off x="593090" y="1316990"/>
            <a:ext cx="4945380" cy="22821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1892" y="296332"/>
            <a:ext cx="8534400" cy="1507067"/>
          </a:xfrm>
        </p:spPr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9348" y="1964353"/>
            <a:ext cx="8534400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	</a:t>
            </a:r>
            <a:r>
              <a:rPr lang="zh-CN" altLang="zh-CN" sz="2400" dirty="0"/>
              <a:t>经过了</a:t>
            </a:r>
            <a:r>
              <a:rPr lang="en-US" altLang="zh-CN" sz="3600" dirty="0"/>
              <a:t>7</a:t>
            </a:r>
            <a:r>
              <a:rPr lang="zh-CN" altLang="en-US" sz="2400" dirty="0">
                <a:ea typeface="宋体" charset="0"/>
              </a:rPr>
              <a:t>天</a:t>
            </a:r>
            <a:r>
              <a:rPr lang="zh-CN" altLang="zh-CN" sz="2400" dirty="0"/>
              <a:t>的研究终于把坦克大战这个游戏完成了，这个游戏的完成使我们明白了，看似很简单的事情要真的动手实践起来确实有一定的难度，还好经过我们不断的耐心学习和钻研，才把这个游戏的基本功能实现</a:t>
            </a:r>
            <a:r>
              <a:rPr lang="zh-CN" altLang="zh-CN" sz="2400" dirty="0" smtClean="0"/>
              <a:t>了</a:t>
            </a:r>
            <a:r>
              <a:rPr lang="zh-CN" altLang="en-US" sz="2400" dirty="0" smtClean="0"/>
              <a:t>。</a:t>
            </a:r>
            <a:r>
              <a:rPr lang="zh-CN" altLang="zh-CN" sz="2400" dirty="0"/>
              <a:t>经过我们不断耐心的学习，实验，最终也实现了，感觉挺棒的，通过这一点使我了解到我现在需要学习的内容还很多，今后我们一定积极去学习需要学习的知识，做到融会贯通，多做项目使我们在实践中学习，为将来打好铺垫。</a:t>
            </a:r>
            <a:endParaRPr lang="zh-CN" altLang="zh-CN" sz="2400" dirty="0"/>
          </a:p>
          <a:p>
            <a:endParaRPr lang="zh-CN" alt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4571" y="1604264"/>
            <a:ext cx="8534401" cy="2281600"/>
          </a:xfrm>
        </p:spPr>
        <p:txBody>
          <a:bodyPr>
            <a:normAutofit/>
          </a:bodyPr>
          <a:lstStyle/>
          <a:p>
            <a:r>
              <a:rPr lang="zh-CN" altLang="en-US" sz="8000" dirty="0" smtClean="0"/>
              <a:t>谢谢观看</a:t>
            </a:r>
            <a:endParaRPr lang="zh-CN" altLang="en-US" sz="8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700" dirty="0" smtClean="0">
                <a:solidFill>
                  <a:schemeClr val="tx1"/>
                </a:solidFill>
              </a:rPr>
              <a:t>1</a:t>
            </a:r>
            <a:r>
              <a:rPr lang="zh-CN" altLang="en-US" sz="2700" dirty="0" smtClean="0">
                <a:solidFill>
                  <a:schemeClr val="tx1"/>
                </a:solidFill>
              </a:rPr>
              <a:t>、绪论</a:t>
            </a:r>
            <a:endParaRPr lang="en-US" altLang="zh-CN" sz="2700" dirty="0" smtClean="0">
              <a:solidFill>
                <a:schemeClr val="tx1"/>
              </a:solidFill>
            </a:endParaRPr>
          </a:p>
          <a:p>
            <a:r>
              <a:rPr lang="en-US" altLang="zh-CN" sz="2700" dirty="0" smtClean="0">
                <a:solidFill>
                  <a:schemeClr val="tx1"/>
                </a:solidFill>
              </a:rPr>
              <a:t>2</a:t>
            </a:r>
            <a:r>
              <a:rPr lang="zh-CN" altLang="en-US" sz="2700" dirty="0" smtClean="0">
                <a:solidFill>
                  <a:schemeClr val="tx1"/>
                </a:solidFill>
              </a:rPr>
              <a:t>、使用工具</a:t>
            </a:r>
            <a:endParaRPr lang="zh-CN" altLang="en-US" sz="2700" dirty="0" smtClean="0">
              <a:solidFill>
                <a:schemeClr val="tx1"/>
              </a:solidFill>
            </a:endParaRPr>
          </a:p>
          <a:p>
            <a:r>
              <a:rPr lang="en-US" altLang="zh-CN" sz="2700" dirty="0" smtClean="0">
                <a:solidFill>
                  <a:schemeClr val="tx1"/>
                </a:solidFill>
                <a:sym typeface="+mn-ea"/>
              </a:rPr>
              <a:t>3</a:t>
            </a:r>
            <a:r>
              <a:rPr lang="zh-CN" altLang="en-US" sz="2700" dirty="0" smtClean="0">
                <a:solidFill>
                  <a:schemeClr val="tx1"/>
                </a:solidFill>
                <a:sym typeface="+mn-ea"/>
              </a:rPr>
              <a:t>、游戏规则</a:t>
            </a:r>
            <a:endParaRPr lang="zh-CN" altLang="en-US" sz="2700" dirty="0" smtClean="0">
              <a:solidFill>
                <a:schemeClr val="tx1"/>
              </a:solidFill>
            </a:endParaRPr>
          </a:p>
          <a:p>
            <a:r>
              <a:rPr lang="en-US" altLang="zh-CN" sz="2700" dirty="0" smtClean="0">
                <a:solidFill>
                  <a:schemeClr val="tx1"/>
                </a:solidFill>
              </a:rPr>
              <a:t>4</a:t>
            </a:r>
            <a:r>
              <a:rPr lang="zh-CN" altLang="en-US" sz="2700" dirty="0" smtClean="0">
                <a:solidFill>
                  <a:schemeClr val="tx1"/>
                </a:solidFill>
              </a:rPr>
              <a:t>、总体设计</a:t>
            </a:r>
            <a:endParaRPr lang="zh-CN" altLang="en-US" sz="2700" dirty="0" smtClean="0">
              <a:solidFill>
                <a:schemeClr val="tx1"/>
              </a:solidFill>
            </a:endParaRPr>
          </a:p>
          <a:p>
            <a:r>
              <a:rPr lang="en-US" altLang="zh-CN" sz="2700" dirty="0" smtClean="0">
                <a:solidFill>
                  <a:schemeClr val="tx1"/>
                </a:solidFill>
                <a:sym typeface="+mn-ea"/>
              </a:rPr>
              <a:t>5</a:t>
            </a:r>
            <a:r>
              <a:rPr lang="zh-CN" altLang="en-US" sz="2700" dirty="0" smtClean="0">
                <a:solidFill>
                  <a:schemeClr val="tx1"/>
                </a:solidFill>
                <a:sym typeface="+mn-ea"/>
              </a:rPr>
              <a:t>、项目分工</a:t>
            </a:r>
            <a:endParaRPr lang="zh-CN" altLang="en-US" sz="2700" dirty="0" smtClean="0">
              <a:solidFill>
                <a:schemeClr val="tx1"/>
              </a:solidFill>
              <a:sym typeface="+mn-ea"/>
            </a:endParaRPr>
          </a:p>
          <a:p>
            <a:r>
              <a:rPr lang="en-US" altLang="zh-CN" sz="2700" dirty="0" smtClean="0">
                <a:solidFill>
                  <a:schemeClr val="tx1"/>
                </a:solidFill>
                <a:sym typeface="+mn-ea"/>
              </a:rPr>
              <a:t>6</a:t>
            </a:r>
            <a:r>
              <a:rPr lang="zh-CN" altLang="en-US" sz="2700" dirty="0" smtClean="0">
                <a:solidFill>
                  <a:schemeClr val="tx1"/>
                </a:solidFill>
                <a:sym typeface="+mn-ea"/>
              </a:rPr>
              <a:t>、遇到的问题与解决方案</a:t>
            </a:r>
            <a:endParaRPr lang="zh-CN" altLang="en-US" sz="2700" dirty="0" smtClean="0">
              <a:solidFill>
                <a:schemeClr val="tx1"/>
              </a:solidFill>
              <a:sym typeface="+mn-ea"/>
            </a:endParaRPr>
          </a:p>
          <a:p>
            <a:r>
              <a:rPr lang="en-US" altLang="zh-CN" sz="2700" dirty="0" smtClean="0">
                <a:solidFill>
                  <a:schemeClr val="tx1"/>
                </a:solidFill>
                <a:sym typeface="+mn-ea"/>
              </a:rPr>
              <a:t>7</a:t>
            </a:r>
            <a:r>
              <a:rPr lang="zh-CN" altLang="en-US" sz="2700" dirty="0" smtClean="0">
                <a:solidFill>
                  <a:schemeClr val="tx1"/>
                </a:solidFill>
                <a:sym typeface="+mn-ea"/>
              </a:rPr>
              <a:t>、游戏展示</a:t>
            </a:r>
            <a:endParaRPr lang="zh-CN" altLang="en-US" sz="2700" dirty="0" smtClean="0">
              <a:solidFill>
                <a:schemeClr val="tx1"/>
              </a:solidFill>
              <a:sym typeface="+mn-ea"/>
            </a:endParaRPr>
          </a:p>
          <a:p>
            <a:r>
              <a:rPr lang="en-US" altLang="zh-CN" sz="2700" dirty="0" smtClean="0">
                <a:solidFill>
                  <a:schemeClr val="tx1"/>
                </a:solidFill>
              </a:rPr>
              <a:t>8</a:t>
            </a:r>
            <a:r>
              <a:rPr lang="zh-CN" altLang="en-US" sz="2700" dirty="0" smtClean="0">
                <a:solidFill>
                  <a:schemeClr val="tx1"/>
                </a:solidFill>
              </a:rPr>
              <a:t>、总结</a:t>
            </a:r>
            <a:endParaRPr lang="zh-CN" altLang="en-US" sz="27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绪论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2800" dirty="0"/>
              <a:t>轻松的益智游戏对缓解生活压力调节情绪具有重要的意义。《</a:t>
            </a:r>
            <a:r>
              <a:rPr lang="zh-CN" altLang="zh-CN" sz="2800" dirty="0">
                <a:solidFill>
                  <a:schemeClr val="accent6"/>
                </a:solidFill>
              </a:rPr>
              <a:t>坦克大战</a:t>
            </a:r>
            <a:r>
              <a:rPr lang="zh-CN" altLang="zh-CN" sz="2800" dirty="0"/>
              <a:t>》这款小游戏是一款经典</a:t>
            </a:r>
            <a:r>
              <a:rPr lang="zh-CN" altLang="zh-CN" sz="2800" dirty="0" smtClean="0"/>
              <a:t>的</a:t>
            </a:r>
            <a:r>
              <a:rPr lang="zh-CN" altLang="zh-CN" sz="2800" b="1" dirty="0" smtClean="0"/>
              <a:t>射击游戏</a:t>
            </a:r>
            <a:r>
              <a:rPr lang="zh-CN" altLang="en-US" sz="2800" dirty="0" smtClean="0"/>
              <a:t>，</a:t>
            </a:r>
            <a:r>
              <a:rPr lang="zh-CN" altLang="zh-CN" sz="2800" dirty="0"/>
              <a:t>游戏设计初衷是一款益智类的游戏，其特点在于轻松，简单，因此，开发要求做到各项功能要完备、操作要简便、易学易用。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 altLang="zh-CN" sz="4000">
                <a:solidFill>
                  <a:schemeClr val="tx1"/>
                </a:solidFill>
              </a:rPr>
              <a:t>     </a:t>
            </a:r>
            <a:r>
              <a:rPr lang="zh-CN" altLang="en-US" sz="4000">
                <a:solidFill>
                  <a:schemeClr val="tx1"/>
                </a:solidFill>
              </a:rPr>
              <a:t>         </a:t>
            </a:r>
            <a:r>
              <a:rPr lang="en-US" altLang="zh-CN" sz="4000">
                <a:sym typeface="+mn-ea"/>
              </a:rPr>
              <a:t>1.QtCreator for Felgo</a:t>
            </a:r>
            <a:endParaRPr lang="en-US" altLang="zh-CN" sz="4000"/>
          </a:p>
          <a:p>
            <a:r>
              <a:rPr lang="en-US" altLang="zh-CN" sz="4000">
                <a:sym typeface="+mn-ea"/>
              </a:rPr>
              <a:t>              2.QtCreator</a:t>
            </a:r>
            <a:endParaRPr lang="en-US" altLang="zh-CN" sz="4000"/>
          </a:p>
          <a:p>
            <a:r>
              <a:rPr lang="en-US" altLang="zh-CN" sz="4000" b="1">
                <a:sym typeface="+mn-ea"/>
              </a:rPr>
              <a:t> </a:t>
            </a:r>
            <a:r>
              <a:rPr lang="zh-CN" altLang="en-US" sz="4000">
                <a:solidFill>
                  <a:schemeClr val="tx1"/>
                </a:solidFill>
                <a:sym typeface="+mn-ea"/>
              </a:rPr>
              <a:t>使用工具</a:t>
            </a:r>
            <a:r>
              <a:rPr lang="en-US" altLang="zh-CN" sz="4000" b="1">
                <a:sym typeface="+mn-ea"/>
              </a:rPr>
              <a:t>   </a:t>
            </a:r>
            <a:r>
              <a:rPr lang="en-US" altLang="zh-CN" sz="4000">
                <a:sym typeface="+mn-ea"/>
              </a:rPr>
              <a:t>3.TexturePacker </a:t>
            </a:r>
            <a:endParaRPr lang="en-US" altLang="zh-CN" sz="4000"/>
          </a:p>
          <a:p>
            <a:r>
              <a:rPr lang="en-US" altLang="zh-CN" sz="4000">
                <a:sym typeface="+mn-ea"/>
              </a:rPr>
              <a:t>              4.recordMyDesktop</a:t>
            </a:r>
            <a:endParaRPr lang="en-US" altLang="zh-CN" sz="4000"/>
          </a:p>
          <a:p>
            <a:r>
              <a:rPr lang="en-US" altLang="zh-CN" sz="4000">
                <a:sym typeface="+mn-ea"/>
              </a:rPr>
              <a:t>              5.GitHub</a:t>
            </a:r>
            <a:endParaRPr lang="zh-CN" alt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67784" y="385572"/>
            <a:ext cx="4171124" cy="1143000"/>
          </a:xfrm>
        </p:spPr>
        <p:txBody>
          <a:bodyPr/>
          <a:lstStyle/>
          <a:p>
            <a:r>
              <a:rPr lang="zh-CN" altLang="en-US" dirty="0" smtClean="0"/>
              <a:t>游戏规则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2144" y="1914144"/>
            <a:ext cx="10113264" cy="4349496"/>
          </a:xfrm>
        </p:spPr>
        <p:txBody>
          <a:bodyPr>
            <a:normAutofit/>
          </a:bodyPr>
          <a:lstStyle/>
          <a:p>
            <a:pPr lvl="0"/>
            <a:r>
              <a:rPr lang="zh-CN" altLang="zh-CN" sz="2400" dirty="0"/>
              <a:t>进入游戏界面，选择开始进入关卡界面，开始只能进入第一关，进入游戏，</a:t>
            </a:r>
            <a:endParaRPr lang="zh-CN" altLang="zh-CN" sz="2400" dirty="0"/>
          </a:p>
          <a:p>
            <a:pPr lvl="0"/>
            <a:r>
              <a:rPr lang="zh-CN" altLang="zh-CN" sz="2400" dirty="0"/>
              <a:t>通过轮盘控制己方坦克的移动和发射子弹，在游戏内，敌方坦克随机生成在游戏最上方，通过击毁所有坦克并且己方房子不被摧毁，则游戏通过，且解锁下一关，并保存了当前关数的分数。</a:t>
            </a:r>
            <a:endParaRPr lang="zh-CN" altLang="zh-CN" sz="2400" dirty="0"/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70413" y="311065"/>
            <a:ext cx="3963860" cy="1143000"/>
          </a:xfrm>
        </p:spPr>
        <p:txBody>
          <a:bodyPr/>
          <a:lstStyle/>
          <a:p>
            <a:r>
              <a:rPr lang="zh-CN" altLang="en-US" dirty="0"/>
              <a:t>总体设计</a:t>
            </a:r>
            <a:endParaRPr lang="zh-CN" altLang="en-US" dirty="0"/>
          </a:p>
        </p:txBody>
      </p:sp>
      <p:graphicFrame>
        <p:nvGraphicFramePr>
          <p:cNvPr id="4" name="表格 3"/>
          <p:cNvGraphicFramePr/>
          <p:nvPr/>
        </p:nvGraphicFramePr>
        <p:xfrm>
          <a:off x="3345815" y="1603375"/>
          <a:ext cx="4184015" cy="709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4015"/>
              </a:tblGrid>
              <a:tr h="7099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主       </a:t>
                      </a:r>
                      <a:r>
                        <a:rPr lang="zh-CN" altLang="en-US" sz="3600">
                          <a:solidFill>
                            <a:schemeClr val="accent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主 界 面</a:t>
                      </a:r>
                      <a:endParaRPr lang="zh-CN" altLang="en-US" sz="3600">
                        <a:solidFill>
                          <a:schemeClr val="accent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6" name="下箭头 5"/>
          <p:cNvSpPr/>
          <p:nvPr/>
        </p:nvSpPr>
        <p:spPr>
          <a:xfrm>
            <a:off x="3578860" y="2313305"/>
            <a:ext cx="76200" cy="1548130"/>
          </a:xfrm>
          <a:prstGeom prst="downArrow">
            <a:avLst>
              <a:gd name="adj1" fmla="val 50000"/>
              <a:gd name="adj2" fmla="val 499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7" name="表格 6"/>
          <p:cNvGraphicFramePr/>
          <p:nvPr/>
        </p:nvGraphicFramePr>
        <p:xfrm>
          <a:off x="3049905" y="3861435"/>
          <a:ext cx="1452880" cy="455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880"/>
              </a:tblGrid>
              <a:tr h="4552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开始界面 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下箭头 7"/>
          <p:cNvSpPr/>
          <p:nvPr/>
        </p:nvSpPr>
        <p:spPr>
          <a:xfrm>
            <a:off x="5212080" y="2313305"/>
            <a:ext cx="76200" cy="1548130"/>
          </a:xfrm>
          <a:prstGeom prst="downArrow">
            <a:avLst>
              <a:gd name="adj1" fmla="val 50000"/>
              <a:gd name="adj2" fmla="val 499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9" name="表格 8"/>
          <p:cNvGraphicFramePr/>
          <p:nvPr/>
        </p:nvGraphicFramePr>
        <p:xfrm>
          <a:off x="4832350" y="3861435"/>
          <a:ext cx="166052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52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排行榜界面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下箭头 9"/>
          <p:cNvSpPr/>
          <p:nvPr/>
        </p:nvSpPr>
        <p:spPr>
          <a:xfrm>
            <a:off x="7228205" y="2313305"/>
            <a:ext cx="76200" cy="1827530"/>
          </a:xfrm>
          <a:prstGeom prst="downArrow">
            <a:avLst>
              <a:gd name="adj1" fmla="val 50000"/>
              <a:gd name="adj2" fmla="val 499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1" name="表格 10"/>
          <p:cNvGraphicFramePr/>
          <p:nvPr/>
        </p:nvGraphicFramePr>
        <p:xfrm>
          <a:off x="6797675" y="3906520"/>
          <a:ext cx="143954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54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设置界面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下箭头 11"/>
          <p:cNvSpPr/>
          <p:nvPr/>
        </p:nvSpPr>
        <p:spPr>
          <a:xfrm>
            <a:off x="3578860" y="4272280"/>
            <a:ext cx="76200" cy="899160"/>
          </a:xfrm>
          <a:prstGeom prst="downArrow">
            <a:avLst>
              <a:gd name="adj1" fmla="val 50000"/>
              <a:gd name="adj2" fmla="val 1005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3" name="表格 12"/>
          <p:cNvGraphicFramePr/>
          <p:nvPr/>
        </p:nvGraphicFramePr>
        <p:xfrm>
          <a:off x="3049905" y="5034280"/>
          <a:ext cx="1220470" cy="422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470"/>
              </a:tblGrid>
              <a:tr h="4229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选择关卡界面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表格 13"/>
          <p:cNvGraphicFramePr/>
          <p:nvPr/>
        </p:nvGraphicFramePr>
        <p:xfrm>
          <a:off x="3209925" y="6216650"/>
          <a:ext cx="113220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205"/>
              </a:tblGrid>
              <a:tr h="3556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游戏界面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下箭头 14"/>
          <p:cNvSpPr/>
          <p:nvPr/>
        </p:nvSpPr>
        <p:spPr>
          <a:xfrm>
            <a:off x="3655060" y="5466715"/>
            <a:ext cx="76200" cy="749935"/>
          </a:xfrm>
          <a:prstGeom prst="downArrow">
            <a:avLst>
              <a:gd name="adj1" fmla="val 50000"/>
              <a:gd name="adj2" fmla="val 499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/>
          <p:nvPr>
            <p:ph type="title"/>
          </p:nvPr>
        </p:nvSpPr>
        <p:spPr>
          <a:xfrm>
            <a:off x="3886517" y="77257"/>
            <a:ext cx="8534400" cy="1507067"/>
          </a:xfrm>
        </p:spPr>
        <p:txBody>
          <a:bodyPr/>
          <a:p>
            <a:r>
              <a:rPr lang="zh-CN" altLang="en-US" sz="4800"/>
              <a:t>项目分工</a:t>
            </a:r>
            <a:endParaRPr lang="zh-CN" altLang="en-US" sz="4800"/>
          </a:p>
        </p:txBody>
      </p:sp>
      <p:sp>
        <p:nvSpPr>
          <p:cNvPr id="7" name="文本框 6"/>
          <p:cNvSpPr txBox="1"/>
          <p:nvPr/>
        </p:nvSpPr>
        <p:spPr>
          <a:xfrm>
            <a:off x="1083945" y="2927350"/>
            <a:ext cx="556641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曾强辉</a:t>
            </a:r>
            <a:r>
              <a:rPr lang="en-US" altLang="zh-CN" sz="2400"/>
              <a:t>:</a:t>
            </a:r>
            <a:r>
              <a:rPr lang="zh-CN" altLang="en-US" sz="2400">
                <a:ea typeface="宋体" charset="0"/>
              </a:rPr>
              <a:t>：</a:t>
            </a:r>
            <a:r>
              <a:rPr lang="en-US" altLang="zh-CN" sz="2400">
                <a:ea typeface="宋体" charset="0"/>
              </a:rPr>
              <a:t>json</a:t>
            </a:r>
            <a:r>
              <a:rPr lang="zh-CN" altLang="en-US" sz="2400">
                <a:ea typeface="宋体" charset="0"/>
              </a:rPr>
              <a:t>存储  关卡加锁 和音频 设置</a:t>
            </a:r>
            <a:endParaRPr lang="en-US" altLang="zh-CN" sz="2400"/>
          </a:p>
          <a:p>
            <a:endParaRPr lang="zh-CN" altLang="en-US" sz="2400"/>
          </a:p>
          <a:p>
            <a:r>
              <a:rPr lang="zh-CN" altLang="en-US" sz="2400"/>
              <a:t>范涵之：</a:t>
            </a:r>
            <a:r>
              <a:rPr lang="en-US" altLang="zh-CN" sz="2400"/>
              <a:t>:  </a:t>
            </a:r>
            <a:r>
              <a:rPr lang="zh-CN" altLang="en-US" sz="2400">
                <a:ea typeface="宋体" charset="0"/>
              </a:rPr>
              <a:t>游戏逻辑</a:t>
            </a:r>
            <a:endParaRPr lang="en-US" altLang="zh-CN" sz="2400"/>
          </a:p>
          <a:p>
            <a:endParaRPr lang="zh-CN" altLang="en-US" sz="2400"/>
          </a:p>
          <a:p>
            <a:r>
              <a:rPr lang="zh-CN" altLang="en-US" sz="2400"/>
              <a:t>黄辉</a:t>
            </a:r>
            <a:r>
              <a:rPr lang="en-US" altLang="zh-CN" sz="2400"/>
              <a:t>:</a:t>
            </a:r>
            <a:r>
              <a:rPr lang="zh-CN" altLang="en-US" sz="2400">
                <a:ea typeface="宋体" charset="0"/>
              </a:rPr>
              <a:t>：游戏关卡设计，坦克爆炸效果，</a:t>
            </a:r>
            <a:endParaRPr lang="zh-CN" altLang="en-US" sz="2400">
              <a:ea typeface="宋体" charset="0"/>
            </a:endParaRPr>
          </a:p>
          <a:p>
            <a:r>
              <a:rPr lang="zh-CN" altLang="en-US" sz="2400">
                <a:ea typeface="宋体" charset="0"/>
              </a:rPr>
              <a:t>          界面以及素材</a:t>
            </a:r>
            <a:endParaRPr lang="zh-CN" altLang="en-US" sz="2400">
              <a:ea typeface="宋体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63535" y="2034540"/>
            <a:ext cx="3147695" cy="3507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过程进度</a:t>
            </a:r>
            <a:endParaRPr lang="zh-CN" altLang="en-US"/>
          </a:p>
          <a:p>
            <a:r>
              <a:rPr lang="zh-CN" altLang="en-US"/>
              <a:t>界面切换</a:t>
            </a:r>
            <a:endParaRPr lang="zh-CN" altLang="en-US"/>
          </a:p>
          <a:p>
            <a:r>
              <a:rPr lang="zh-CN" altLang="en-US"/>
              <a:t>坦克键盘控制移动</a:t>
            </a:r>
            <a:endParaRPr lang="zh-CN" altLang="en-US"/>
          </a:p>
          <a:p>
            <a:r>
              <a:rPr lang="zh-CN" altLang="en-US"/>
              <a:t>坦克键盘控制发射子弹</a:t>
            </a:r>
            <a:endParaRPr lang="zh-CN" altLang="en-US"/>
          </a:p>
          <a:p>
            <a:r>
              <a:rPr lang="zh-CN" altLang="en-US"/>
              <a:t>pc键盘控制双人（最后没用上）</a:t>
            </a:r>
            <a:endParaRPr lang="zh-CN" altLang="en-US"/>
          </a:p>
          <a:p>
            <a:r>
              <a:rPr lang="zh-CN" altLang="en-US"/>
              <a:t>敌人构建在地图上</a:t>
            </a:r>
            <a:endParaRPr lang="zh-CN" altLang="en-US"/>
          </a:p>
          <a:p>
            <a:r>
              <a:rPr lang="zh-CN" altLang="en-US"/>
              <a:t>敌人自动随机寻路</a:t>
            </a:r>
            <a:endParaRPr lang="zh-CN" altLang="en-US"/>
          </a:p>
          <a:p>
            <a:r>
              <a:rPr lang="zh-CN" altLang="en-US"/>
              <a:t>敌人随机发射子弹</a:t>
            </a:r>
            <a:endParaRPr lang="zh-CN" altLang="en-US"/>
          </a:p>
          <a:p>
            <a:r>
              <a:rPr lang="zh-CN" altLang="en-US"/>
              <a:t>道具随机生成</a:t>
            </a:r>
            <a:endParaRPr lang="zh-CN" altLang="en-US"/>
          </a:p>
          <a:p>
            <a:r>
              <a:rPr lang="zh-CN" altLang="en-US"/>
              <a:t>玩家分数统计</a:t>
            </a:r>
            <a:endParaRPr lang="zh-CN" altLang="en-US"/>
          </a:p>
          <a:p>
            <a:r>
              <a:rPr lang="zh-CN" altLang="en-US"/>
              <a:t>Json存储</a:t>
            </a:r>
            <a:endParaRPr lang="zh-CN" altLang="en-US"/>
          </a:p>
          <a:p>
            <a:r>
              <a:rPr lang="zh-CN" altLang="en-US"/>
              <a:t>界面美化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69875" y="728345"/>
            <a:ext cx="4267200" cy="6000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实现功能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*（基本功能）</a:t>
            </a:r>
            <a:endParaRPr lang="zh-CN" altLang="en-US"/>
          </a:p>
          <a:p>
            <a:r>
              <a:rPr lang="zh-CN" altLang="en-US"/>
              <a:t>界面设计</a:t>
            </a:r>
            <a:endParaRPr lang="zh-CN" altLang="en-US"/>
          </a:p>
          <a:p>
            <a:r>
              <a:rPr lang="zh-CN" altLang="en-US"/>
              <a:t>*</a:t>
            </a:r>
            <a:endParaRPr lang="zh-CN" altLang="en-US"/>
          </a:p>
          <a:p>
            <a:r>
              <a:rPr lang="zh-CN" altLang="en-US"/>
              <a:t>关卡设计（4关）</a:t>
            </a:r>
            <a:endParaRPr lang="zh-CN" altLang="en-US"/>
          </a:p>
          <a:p>
            <a:r>
              <a:rPr lang="zh-CN" altLang="en-US"/>
              <a:t>*</a:t>
            </a:r>
            <a:endParaRPr lang="zh-CN" altLang="en-US"/>
          </a:p>
          <a:p>
            <a:r>
              <a:rPr lang="zh-CN" altLang="en-US"/>
              <a:t>关卡音效</a:t>
            </a:r>
            <a:endParaRPr lang="zh-CN" altLang="en-US"/>
          </a:p>
          <a:p>
            <a:r>
              <a:rPr lang="zh-CN" altLang="en-US"/>
              <a:t>*</a:t>
            </a:r>
            <a:endParaRPr lang="zh-CN" altLang="en-US"/>
          </a:p>
          <a:p>
            <a:r>
              <a:rPr lang="zh-CN" altLang="en-US"/>
              <a:t>高分榜与关卡</a:t>
            </a:r>
            <a:r>
              <a:rPr lang="zh-CN" altLang="en-US">
                <a:sym typeface="+mn-ea"/>
              </a:rPr>
              <a:t>锁定</a:t>
            </a:r>
            <a:r>
              <a:rPr lang="zh-CN" altLang="en-US"/>
              <a:t>（Json存储/读取）</a:t>
            </a:r>
            <a:endParaRPr lang="zh-CN" altLang="en-US"/>
          </a:p>
          <a:p>
            <a:r>
              <a:rPr lang="zh-CN" altLang="en-US"/>
              <a:t>*</a:t>
            </a:r>
            <a:endParaRPr lang="zh-CN" altLang="en-US"/>
          </a:p>
          <a:p>
            <a:r>
              <a:rPr lang="zh-CN" altLang="en-US"/>
              <a:t>设置（音效开关）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*（游戏逻辑）</a:t>
            </a:r>
            <a:endParaRPr lang="zh-CN" altLang="en-US"/>
          </a:p>
          <a:p>
            <a:r>
              <a:rPr lang="zh-CN" altLang="en-US"/>
              <a:t>p1坦克的移动与开火（触控/键盘）</a:t>
            </a:r>
            <a:endParaRPr lang="zh-CN" altLang="en-US"/>
          </a:p>
          <a:p>
            <a:r>
              <a:rPr lang="zh-CN" altLang="en-US"/>
              <a:t>*</a:t>
            </a:r>
            <a:endParaRPr lang="zh-CN" altLang="en-US"/>
          </a:p>
          <a:p>
            <a:r>
              <a:rPr lang="zh-CN" altLang="en-US"/>
              <a:t>敌方随机寻路与开火</a:t>
            </a:r>
            <a:endParaRPr lang="zh-CN" altLang="en-US"/>
          </a:p>
          <a:p>
            <a:r>
              <a:rPr lang="zh-CN" altLang="en-US"/>
              <a:t>*</a:t>
            </a:r>
            <a:endParaRPr lang="zh-CN" altLang="en-US"/>
          </a:p>
          <a:p>
            <a:r>
              <a:rPr lang="zh-CN" altLang="en-US"/>
              <a:t>道具随机生成（3种）</a:t>
            </a:r>
            <a:endParaRPr lang="zh-CN" altLang="en-US"/>
          </a:p>
          <a:p>
            <a:r>
              <a:rPr lang="zh-CN" altLang="en-US"/>
              <a:t>*</a:t>
            </a:r>
            <a:endParaRPr lang="zh-CN" altLang="en-US"/>
          </a:p>
          <a:p>
            <a:r>
              <a:rPr lang="zh-CN" altLang="en-US"/>
              <a:t>游戏实时数据显示与分数结算</a:t>
            </a:r>
            <a:endParaRPr lang="zh-CN" altLang="en-US"/>
          </a:p>
          <a:p>
            <a:endParaRPr lang="zh-CN" altLang="en-US"/>
          </a:p>
        </p:txBody>
      </p:sp>
      <p:sp>
        <p:nvSpPr>
          <p:cNvPr id="5" name="标题 4"/>
          <p:cNvSpPr/>
          <p:nvPr>
            <p:ph type="title"/>
          </p:nvPr>
        </p:nvSpPr>
        <p:spPr>
          <a:xfrm>
            <a:off x="4084955" y="92075"/>
            <a:ext cx="4022725" cy="1143000"/>
          </a:xfrm>
        </p:spPr>
        <p:txBody>
          <a:bodyPr>
            <a:normAutofit/>
          </a:bodyPr>
          <a:p>
            <a:r>
              <a:rPr lang="zh-CN" altLang="en-US" sz="4400"/>
              <a:t>实现功能与</a:t>
            </a:r>
            <a:r>
              <a:rPr lang="en-US" altLang="zh-CN" sz="4400"/>
              <a:t>BUG</a:t>
            </a:r>
            <a:endParaRPr lang="en-US" altLang="zh-CN" sz="4400"/>
          </a:p>
        </p:txBody>
      </p:sp>
      <p:sp>
        <p:nvSpPr>
          <p:cNvPr id="12" name="文本框 11"/>
          <p:cNvSpPr txBox="1"/>
          <p:nvPr/>
        </p:nvSpPr>
        <p:spPr>
          <a:xfrm>
            <a:off x="4005580" y="1420495"/>
            <a:ext cx="5349240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已发现存在的BUG</a:t>
            </a:r>
            <a:endParaRPr lang="zh-CN" altLang="en-US" sz="2400"/>
          </a:p>
          <a:p>
            <a:r>
              <a:rPr lang="zh-CN" altLang="en-US"/>
              <a:t>*</a:t>
            </a:r>
            <a:endParaRPr lang="zh-CN" altLang="en-US"/>
          </a:p>
          <a:p>
            <a:r>
              <a:rPr lang="zh-CN" altLang="en-US"/>
              <a:t>游戏开始和强制回家的时候 可能必须 先移动一下才能开火</a:t>
            </a:r>
            <a:endParaRPr lang="zh-CN" altLang="en-US"/>
          </a:p>
          <a:p>
            <a:r>
              <a:rPr lang="zh-CN" altLang="en-US"/>
              <a:t>*</a:t>
            </a:r>
            <a:endParaRPr lang="zh-CN" altLang="en-US"/>
          </a:p>
          <a:p>
            <a:r>
              <a:rPr lang="zh-CN" altLang="en-US"/>
              <a:t>敌人会踩踏草坪</a:t>
            </a:r>
            <a:endParaRPr lang="zh-CN" altLang="en-US"/>
          </a:p>
          <a:p>
            <a:r>
              <a:rPr lang="zh-CN" altLang="en-US"/>
              <a:t>*</a:t>
            </a:r>
            <a:endParaRPr lang="zh-CN" altLang="en-US"/>
          </a:p>
          <a:p>
            <a:r>
              <a:rPr lang="zh-CN" altLang="en-US"/>
              <a:t>贴着墙射 子弹可能会飞出去</a:t>
            </a:r>
            <a:endParaRPr lang="zh-CN" altLang="en-US"/>
          </a:p>
          <a:p>
            <a:r>
              <a:rPr lang="zh-CN" altLang="en-US"/>
              <a:t>*</a:t>
            </a:r>
            <a:endParaRPr lang="zh-CN" altLang="en-US"/>
          </a:p>
          <a:p>
            <a:r>
              <a:rPr lang="zh-CN" altLang="en-US"/>
              <a:t>地图不同 敌人可能会出生在墙上</a:t>
            </a:r>
            <a:endParaRPr lang="zh-CN" altLang="en-US"/>
          </a:p>
          <a:p>
            <a:r>
              <a:rPr lang="zh-CN" altLang="en-US"/>
              <a:t>*</a:t>
            </a:r>
            <a:endParaRPr lang="zh-CN" altLang="en-US"/>
          </a:p>
          <a:p>
            <a:r>
              <a:rPr lang="zh-CN" altLang="en-US"/>
              <a:t>手机不同 两侧显示屏文字大小会失控</a:t>
            </a:r>
            <a:endParaRPr lang="zh-CN" altLang="en-US"/>
          </a:p>
          <a:p>
            <a:r>
              <a:rPr lang="zh-CN" altLang="en-US"/>
              <a:t>*</a:t>
            </a:r>
            <a:endParaRPr lang="zh-CN" altLang="en-US"/>
          </a:p>
          <a:p>
            <a:r>
              <a:rPr lang="zh-CN" altLang="en-US"/>
              <a:t>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537065" y="1470660"/>
            <a:ext cx="2540000" cy="2953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其他存在的问题</a:t>
            </a:r>
            <a:endParaRPr lang="zh-CN" altLang="en-US" sz="2400"/>
          </a:p>
          <a:p>
            <a:r>
              <a:rPr lang="zh-CN" altLang="en-US"/>
              <a:t>*</a:t>
            </a:r>
            <a:endParaRPr lang="zh-CN" altLang="en-US"/>
          </a:p>
          <a:p>
            <a:r>
              <a:rPr lang="zh-CN" altLang="en-US"/>
              <a:t>会变色的坦克 其变色可能会延迟</a:t>
            </a:r>
            <a:endParaRPr lang="zh-CN" altLang="en-US"/>
          </a:p>
          <a:p>
            <a:r>
              <a:rPr lang="zh-CN" altLang="en-US"/>
              <a:t>*</a:t>
            </a:r>
            <a:endParaRPr lang="zh-CN" altLang="en-US"/>
          </a:p>
          <a:p>
            <a:r>
              <a:rPr lang="zh-CN" altLang="en-US"/>
              <a:t>手机端操作不方便</a:t>
            </a:r>
            <a:endParaRPr lang="zh-CN" altLang="en-US"/>
          </a:p>
          <a:p>
            <a:r>
              <a:rPr lang="en-US" altLang="zh-CN"/>
              <a:t>*</a:t>
            </a:r>
            <a:endParaRPr lang="en-US" altLang="zh-CN"/>
          </a:p>
          <a:p>
            <a:r>
              <a:rPr lang="zh-CN" altLang="en-US"/>
              <a:t>计时器忘记关</a:t>
            </a:r>
            <a:endParaRPr lang="zh-CN" altLang="en-US"/>
          </a:p>
          <a:p>
            <a:r>
              <a:rPr lang="en-US" altLang="zh-CN"/>
              <a:t>*</a:t>
            </a:r>
            <a:endParaRPr lang="en-US" altLang="zh-CN"/>
          </a:p>
          <a:p>
            <a:r>
              <a:rPr lang="zh-CN" altLang="en-US">
                <a:ea typeface="宋体" charset="0"/>
              </a:rPr>
              <a:t>等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/>
          <p:nvPr>
            <p:ph type="title"/>
          </p:nvPr>
        </p:nvSpPr>
        <p:spPr>
          <a:xfrm>
            <a:off x="2756852" y="400050"/>
            <a:ext cx="6019800" cy="1143000"/>
          </a:xfrm>
        </p:spPr>
        <p:txBody>
          <a:bodyPr/>
          <a:p>
            <a:r>
              <a:rPr lang="zh-CN" altLang="en-US" sz="4400"/>
              <a:t>遇到的问题与解决方案</a:t>
            </a:r>
            <a:endParaRPr lang="zh-CN" altLang="en-US" sz="4400"/>
          </a:p>
        </p:txBody>
      </p:sp>
      <p:sp>
        <p:nvSpPr>
          <p:cNvPr id="2" name="文本框 1"/>
          <p:cNvSpPr txBox="1"/>
          <p:nvPr/>
        </p:nvSpPr>
        <p:spPr>
          <a:xfrm>
            <a:off x="1369695" y="2073910"/>
            <a:ext cx="649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坦克的移动： </a:t>
            </a:r>
            <a:r>
              <a:rPr lang="zh-CN" altLang="en-US">
                <a:sym typeface="+mn-ea"/>
              </a:rPr>
              <a:t>改变</a:t>
            </a:r>
            <a:r>
              <a:rPr lang="zh-CN" altLang="en-US"/>
              <a:t>施加给实体的力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69695" y="2734310"/>
            <a:ext cx="98748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坦克的开火：</a:t>
            </a:r>
            <a:r>
              <a:rPr lang="en-US" altLang="zh-CN"/>
              <a:t>felgo</a:t>
            </a:r>
            <a:r>
              <a:rPr lang="zh-CN" altLang="en-US"/>
              <a:t>实体管理对象在恰当的时机，在需要发射子弹的对象面朝的方向（上</a:t>
            </a:r>
            <a:r>
              <a:rPr lang="en-US" altLang="zh-CN"/>
              <a:t>/</a:t>
            </a:r>
            <a:r>
              <a:rPr lang="zh-CN" altLang="en-US"/>
              <a:t>下</a:t>
            </a:r>
            <a:r>
              <a:rPr lang="en-US" altLang="zh-CN"/>
              <a:t>/</a:t>
            </a:r>
            <a:r>
              <a:rPr lang="zh-CN" altLang="en-US"/>
              <a:t>左</a:t>
            </a:r>
            <a:r>
              <a:rPr lang="en-US" altLang="zh-CN"/>
              <a:t>/</a:t>
            </a:r>
            <a:r>
              <a:rPr lang="zh-CN" altLang="en-US"/>
              <a:t>右）</a:t>
            </a:r>
            <a:endParaRPr lang="zh-CN" altLang="en-US"/>
          </a:p>
          <a:p>
            <a:r>
              <a:rPr lang="zh-CN" altLang="en-US"/>
              <a:t>                   </a:t>
            </a:r>
            <a:r>
              <a:rPr lang="zh-CN" altLang="en-US">
                <a:ea typeface="宋体" charset="0"/>
              </a:rPr>
              <a:t>，创建子弹对象并赋予初速度</a:t>
            </a:r>
            <a:endParaRPr lang="zh-CN" altLang="en-US">
              <a:ea typeface="宋体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69695" y="3849370"/>
            <a:ext cx="75590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我方坦克的控制：</a:t>
            </a:r>
            <a:r>
              <a:rPr lang="en-US" altLang="zh-CN"/>
              <a:t>PC</a:t>
            </a:r>
            <a:r>
              <a:rPr lang="zh-CN" altLang="en-US">
                <a:ea typeface="宋体" charset="0"/>
              </a:rPr>
              <a:t>端 TwoAxisController接受键盘事件  再分类讨论处理</a:t>
            </a:r>
            <a:endParaRPr lang="zh-CN" altLang="en-US">
              <a:ea typeface="宋体" charset="0"/>
            </a:endParaRPr>
          </a:p>
          <a:p>
            <a:pPr algn="l"/>
            <a:r>
              <a:rPr lang="zh-CN" altLang="en-US">
                <a:ea typeface="宋体" charset="0"/>
              </a:rPr>
              <a:t>                           手机端  MultiPointTouchArea 接受触摸事件 </a:t>
            </a:r>
            <a:r>
              <a:rPr lang="zh-CN" altLang="en-US">
                <a:ea typeface="宋体" charset="0"/>
                <a:sym typeface="+mn-ea"/>
              </a:rPr>
              <a:t>再分类讨论处理</a:t>
            </a:r>
            <a:endParaRPr lang="zh-CN" altLang="en-US">
              <a:ea typeface="宋体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69695" y="5121910"/>
            <a:ext cx="88506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敌方坦克自动寻路：在刚碰撞的时候，立即向反方向跳跃一个坐标单位，</a:t>
            </a:r>
            <a:endParaRPr lang="zh-CN" altLang="en-US"/>
          </a:p>
          <a:p>
            <a:r>
              <a:rPr lang="zh-CN" altLang="en-US"/>
              <a:t>                              再随机换一个方向移动，平时每隔一段事件也要随机变换一次方向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切片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1454</Words>
  <Application>WPS 演示</Application>
  <PresentationFormat>宽屏</PresentationFormat>
  <Paragraphs>145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1" baseType="lpstr">
      <vt:lpstr>Arial</vt:lpstr>
      <vt:lpstr>宋体</vt:lpstr>
      <vt:lpstr>Wingdings</vt:lpstr>
      <vt:lpstr>Wingdings 3</vt:lpstr>
      <vt:lpstr>Standard Symbols PS</vt:lpstr>
      <vt:lpstr>黑体</vt:lpstr>
      <vt:lpstr>方正黑体_GBK</vt:lpstr>
      <vt:lpstr>幼圆</vt:lpstr>
      <vt:lpstr>RoyalParkSwash</vt:lpstr>
      <vt:lpstr>宋体</vt:lpstr>
      <vt:lpstr>方正书宋_GBK</vt:lpstr>
      <vt:lpstr>Century Gothic</vt:lpstr>
      <vt:lpstr>微软雅黑</vt:lpstr>
      <vt:lpstr>Arial Unicode MS</vt:lpstr>
      <vt:lpstr>Calibri</vt:lpstr>
      <vt:lpstr>MT Extra</vt:lpstr>
      <vt:lpstr>Times New Roman</vt:lpstr>
      <vt:lpstr>切片</vt:lpstr>
      <vt:lpstr>基于Felgo的 坦克大战游戏开发 </vt:lpstr>
      <vt:lpstr>目录</vt:lpstr>
      <vt:lpstr>绪论</vt:lpstr>
      <vt:lpstr>PowerPoint 演示文稿</vt:lpstr>
      <vt:lpstr>游戏规则</vt:lpstr>
      <vt:lpstr>总体设计</vt:lpstr>
      <vt:lpstr>项目分工</vt:lpstr>
      <vt:lpstr>遇到的问题与解决方案</vt:lpstr>
      <vt:lpstr>遇到的问题与解决方案</vt:lpstr>
      <vt:lpstr>数字合并</vt:lpstr>
      <vt:lpstr>游戏结束</vt:lpstr>
      <vt:lpstr>总结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基于Android的 四六级背单词应用开发 </dc:title>
  <dc:creator>Lang Li</dc:creator>
  <cp:lastModifiedBy>root</cp:lastModifiedBy>
  <cp:revision>36</cp:revision>
  <dcterms:created xsi:type="dcterms:W3CDTF">2019-06-24T09:47:55Z</dcterms:created>
  <dcterms:modified xsi:type="dcterms:W3CDTF">2019-06-24T09:47:55Z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2052-11.1.0.8392</vt:lpwstr>
  </property>
</Properties>
</file>